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13.png>
</file>

<file path=ppt/media/image2.png>
</file>

<file path=ppt/media/image3.jpg>
</file>

<file path=ppt/media/image4.jpg>
</file>

<file path=ppt/media/image5.png>
</file>

<file path=ppt/media/image6.jpg>
</file>

<file path=ppt/media/image7.jpe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57165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673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29696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700168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21937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2724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1737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994798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9588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49061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86182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21807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45033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17542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15553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68912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32355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44690-BD32-4395-8F6B-5F33A6F09543}" type="datetimeFigureOut">
              <a:rPr lang="hu-HU" smtClean="0"/>
              <a:t>2023. 01. 20.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822A3-88A1-4D5A-8147-30138AF8942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13596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6C1087-561A-03FE-BBAD-7F2C130938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A magyar kultúra napja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5ED8C76-D211-AB06-3752-A3D780916A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18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4980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10000">
        <p15:prstTrans prst="curtains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30915" y="5007033"/>
            <a:ext cx="10353761" cy="1326321"/>
          </a:xfrm>
        </p:spPr>
        <p:txBody>
          <a:bodyPr/>
          <a:lstStyle/>
          <a:p>
            <a:r>
              <a:rPr lang="hu-HU" dirty="0" smtClean="0"/>
              <a:t>Kölcsey 1790. augusztus 8. született </a:t>
            </a:r>
            <a:r>
              <a:rPr lang="hu-HU" dirty="0" err="1" smtClean="0"/>
              <a:t>Sződemeteren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410" y="685800"/>
            <a:ext cx="3326477" cy="4197447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310" y="685800"/>
            <a:ext cx="3322407" cy="424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9036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5000">
        <p15:prstTrans prst="pageCurlDouble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05482" y="4940531"/>
            <a:ext cx="10353761" cy="1326321"/>
          </a:xfrm>
        </p:spPr>
        <p:txBody>
          <a:bodyPr>
            <a:normAutofit fontScale="90000"/>
          </a:bodyPr>
          <a:lstStyle/>
          <a:p>
            <a:r>
              <a:rPr lang="hu-HU" dirty="0"/>
              <a:t> 1823 januárjában írta meg hazafias költészetének legnagyobb remekét, a Himnuszt.</a:t>
            </a: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787" y="842441"/>
            <a:ext cx="5715000" cy="3609975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215" y="907989"/>
            <a:ext cx="2319251" cy="347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483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5000">
        <p15:prstTrans prst="pageCurlDouble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071733" y="419349"/>
            <a:ext cx="10353761" cy="1326321"/>
          </a:xfrm>
        </p:spPr>
        <p:txBody>
          <a:bodyPr/>
          <a:lstStyle/>
          <a:p>
            <a:r>
              <a:rPr lang="hu-HU" dirty="0"/>
              <a:t>Erkel Ferenc 1844-ben </a:t>
            </a:r>
            <a:r>
              <a:rPr lang="hu-HU" dirty="0" smtClean="0"/>
              <a:t>megzenésíti a himnuszt</a:t>
            </a:r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846" y="1745670"/>
            <a:ext cx="6549537" cy="436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1800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5000">
        <p15:prstTrans prst="pageCurlDouble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9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72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5000">
        <p15:prstTrans prst="pageCurlDouble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22355" y="5189913"/>
            <a:ext cx="10353761" cy="1326321"/>
          </a:xfrm>
        </p:spPr>
        <p:txBody>
          <a:bodyPr/>
          <a:lstStyle/>
          <a:p>
            <a:r>
              <a:rPr lang="hu-HU" dirty="0"/>
              <a:t>A magyar kultúra napját 1989 óta ünnepeljük január 22-én</a:t>
            </a: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640" y="528965"/>
            <a:ext cx="8821189" cy="419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356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5000">
        <p15:prstTrans prst="pageCurlDouble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375027" y="4743450"/>
            <a:ext cx="6702048" cy="1377063"/>
          </a:xfrm>
        </p:spPr>
        <p:txBody>
          <a:bodyPr/>
          <a:lstStyle/>
          <a:p>
            <a:r>
              <a:rPr lang="hu-HU" dirty="0"/>
              <a:t>1838. augusztus 24</a:t>
            </a:r>
            <a:r>
              <a:rPr lang="hu-HU" dirty="0" smtClean="0"/>
              <a:t>. hal meg Szatmárcsekén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744" y="1060334"/>
            <a:ext cx="3733281" cy="4977707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600" y="1060335"/>
            <a:ext cx="5325774" cy="35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573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5000">
        <p15:prstTrans prst="pageCurlDouble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75076" y="384291"/>
            <a:ext cx="10353761" cy="1326321"/>
          </a:xfrm>
        </p:spPr>
        <p:txBody>
          <a:bodyPr/>
          <a:lstStyle/>
          <a:p>
            <a:r>
              <a:rPr lang="hu-HU" dirty="0" smtClean="0"/>
              <a:t>Idén 200 éves nemzetünk himnusza</a:t>
            </a:r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046" y="2043112"/>
            <a:ext cx="8249819" cy="385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2899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15000">
        <p15:prstTrans prst="pageCurlDouble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8" name="Y2Mate.is - Estéli zsoltár - Kölcsey Ferenc Himnusz ( Mácsai Pál )-zYTHG5WUzQI-720p-165788741874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448"/>
          </a:xfrm>
        </p:spPr>
      </p:pic>
    </p:spTree>
    <p:extLst>
      <p:ext uri="{BB962C8B-B14F-4D97-AF65-F5344CB8AC3E}">
        <p14:creationId xmlns:p14="http://schemas.microsoft.com/office/powerpoint/2010/main" val="22384886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>
        <p15:prstTrans prst="fallOver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72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Sárga–narancs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TM04033921[[fn=Damaszt]]</Template>
  <TotalTime>78</TotalTime>
  <Words>53</Words>
  <Application>Microsoft Office PowerPoint</Application>
  <PresentationFormat>Szélesvásznú</PresentationFormat>
  <Paragraphs>7</Paragraphs>
  <Slides>9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Bookman Old Style</vt:lpstr>
      <vt:lpstr>Rockwell</vt:lpstr>
      <vt:lpstr>Damask</vt:lpstr>
      <vt:lpstr>A magyar kultúra napja</vt:lpstr>
      <vt:lpstr>Kölcsey 1790. augusztus 8. született Sződemeteren</vt:lpstr>
      <vt:lpstr> 1823 januárjában írta meg hazafias költészetének legnagyobb remekét, a Himnuszt.</vt:lpstr>
      <vt:lpstr>Erkel Ferenc 1844-ben megzenésíti a himnuszt</vt:lpstr>
      <vt:lpstr>PowerPoint-bemutató</vt:lpstr>
      <vt:lpstr>A magyar kultúra napját 1989 óta ünnepeljük január 22-én</vt:lpstr>
      <vt:lpstr>1838. augusztus 24. hal meg Szatmárcsekén</vt:lpstr>
      <vt:lpstr>Idén 200 éves nemzetünk himnusza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Koppány Pataki</dc:creator>
  <cp:lastModifiedBy>User</cp:lastModifiedBy>
  <cp:revision>28</cp:revision>
  <dcterms:created xsi:type="dcterms:W3CDTF">2023-01-19T18:50:08Z</dcterms:created>
  <dcterms:modified xsi:type="dcterms:W3CDTF">2023-01-20T08:08:37Z</dcterms:modified>
</cp:coreProperties>
</file>

<file path=docProps/thumbnail.jpeg>
</file>